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14"/>
  </p:notesMasterIdLst>
  <p:sldIdLst>
    <p:sldId id="257" r:id="rId2"/>
    <p:sldId id="308" r:id="rId3"/>
    <p:sldId id="298" r:id="rId4"/>
    <p:sldId id="310" r:id="rId5"/>
    <p:sldId id="281" r:id="rId6"/>
    <p:sldId id="276" r:id="rId7"/>
    <p:sldId id="311" r:id="rId8"/>
    <p:sldId id="277" r:id="rId9"/>
    <p:sldId id="299" r:id="rId10"/>
    <p:sldId id="309" r:id="rId11"/>
    <p:sldId id="291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3742" autoAdjust="0"/>
  </p:normalViewPr>
  <p:slideViewPr>
    <p:cSldViewPr snapToGrid="0">
      <p:cViewPr varScale="1">
        <p:scale>
          <a:sx n="70" d="100"/>
          <a:sy n="70" d="100"/>
        </p:scale>
        <p:origin x="111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D933B-8FBE-4595-87A4-9EECC3EBC272}" type="datetimeFigureOut">
              <a:rPr lang="en-ID" smtClean="0"/>
              <a:t>9/29/2021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221B0-A3AB-4C74-8324-47966F7928F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6151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221B0-A3AB-4C74-8324-47966F7928FE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109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3EED2B6-D836-4838-BD67-255DF7693B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45BF53-2E80-4C08-B985-37D2C00F8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1624" y="1837765"/>
            <a:ext cx="5907741" cy="2364628"/>
          </a:xfrm>
        </p:spPr>
        <p:txBody>
          <a:bodyPr anchor="b"/>
          <a:lstStyle>
            <a:lvl1pPr algn="l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21BDE30-4AD1-438C-A0AB-A7BFE60D1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1624" y="4338919"/>
            <a:ext cx="4778189" cy="699248"/>
          </a:xfrm>
        </p:spPr>
        <p:txBody>
          <a:bodyPr>
            <a:normAutofit/>
          </a:bodyPr>
          <a:lstStyle>
            <a:lvl1pPr marL="0" indent="0" algn="l">
              <a:buNone/>
              <a:defRPr sz="2000" i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D3B9524-C52F-4A8E-A505-F1DC2AE02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8644" y="398277"/>
            <a:ext cx="2971800" cy="453370"/>
          </a:xfrm>
          <a:prstGeom prst="rect">
            <a:avLst/>
          </a:prstGeom>
        </p:spPr>
        <p:txBody>
          <a:bodyPr/>
          <a:lstStyle>
            <a:lvl1pPr>
              <a:defRPr sz="1400" b="1" spc="3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70087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91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A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E3EE1DE-2E3F-4FC2-898D-A515B119CD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037478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034709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09314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C9016D3-0923-4643-AD2F-8B0493B0B8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2291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B 1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CB3501F-31BE-47A9-9E1E-F5FABD5370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8" y="1243666"/>
            <a:ext cx="9744637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9744637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200"/>
            </a:lvl4pPr>
            <a:lvl5pPr>
              <a:lnSpc>
                <a:spcPct val="100000"/>
              </a:lnSpc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31995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7ED413E-A34E-48E0-B735-82B326ABD0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1454598"/>
            <a:ext cx="40122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2357718"/>
            <a:ext cx="40122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1454598"/>
            <a:ext cx="4031983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2357718"/>
            <a:ext cx="4031983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2625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46A5B86-0336-447F-83DA-6B00B17B86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9107D6-1562-4144-87BD-913871F31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3673" y="1709739"/>
            <a:ext cx="4823010" cy="2145086"/>
          </a:xfrm>
        </p:spPr>
        <p:txBody>
          <a:bodyPr anchor="b">
            <a:normAutofit/>
          </a:bodyPr>
          <a:lstStyle>
            <a:lvl1pPr>
              <a:defRPr sz="4800" b="0" i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A5E7E98-92DD-47B0-976B-9D83AC3A2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3673" y="3979864"/>
            <a:ext cx="4310155" cy="10314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179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&amp; Content 2 C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0DB9294-B302-467F-8B93-6360B22AD3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5719" y="4518212"/>
            <a:ext cx="4012224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E9962D0-BF8F-4821-9371-62A55079B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5719" y="5047130"/>
            <a:ext cx="4012224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911" y="4518212"/>
            <a:ext cx="4031983" cy="376518"/>
          </a:xfrm>
        </p:spPr>
        <p:txBody>
          <a:bodyPr anchor="b">
            <a:norm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911" y="5047130"/>
            <a:ext cx="4031983" cy="122816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EFA99F8C-3B08-4BEC-9E08-213E371E53C8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0" y="1"/>
            <a:ext cx="12192000" cy="425823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55880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 1 Colom &amp; pi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1BA0156-8B96-4128-9124-96BACAFEA6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E1C6250-4833-4996-9089-4A6D328F9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929" y="1243666"/>
            <a:ext cx="3558990" cy="809251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30ED9F1-6277-4CCD-AE9B-3CF863F1F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1928" y="2240897"/>
            <a:ext cx="3558991" cy="297656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7CD9FC-0393-4FC8-BABF-3679431B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8482" y="185738"/>
            <a:ext cx="2743200" cy="495299"/>
          </a:xfrm>
          <a:prstGeom prst="rect">
            <a:avLst/>
          </a:prstGeom>
        </p:spPr>
        <p:txBody>
          <a:bodyPr/>
          <a:lstStyle>
            <a:lvl1pPr algn="r">
              <a:defRPr sz="1200" b="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C8B5BE8F-A1C1-47D3-A30E-927B171A2B62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019800" y="761719"/>
            <a:ext cx="6172200" cy="60962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2035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2BE0685-8840-4B76-837F-7546BCD782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4E4E41-BF69-4FAD-9CD8-925F4772F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496" y="2483224"/>
            <a:ext cx="2348751" cy="1604682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215F5B8-02D8-440E-AF72-BE000AB0F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69335" y="1185657"/>
            <a:ext cx="6434524" cy="750720"/>
          </a:xfrm>
        </p:spPr>
        <p:txBody>
          <a:bodyPr anchor="b"/>
          <a:lstStyle>
            <a:lvl1pPr marL="0" indent="0" algn="l">
              <a:buNone/>
              <a:defRPr sz="2400" b="1">
                <a:latin typeface="Signika" panose="0201000302060000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43E1B84-5506-480C-93B3-C267CE6FD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69335" y="2088777"/>
            <a:ext cx="6434524" cy="3693458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F199E22D-C534-4A7E-8C6C-5498F0C36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98421" y="206507"/>
            <a:ext cx="2120153" cy="365125"/>
          </a:xfrm>
          <a:prstGeom prst="rect">
            <a:avLst/>
          </a:prstGeom>
        </p:spPr>
        <p:txBody>
          <a:bodyPr/>
          <a:lstStyle>
            <a:lvl1pPr algn="r">
              <a:defRPr sz="1200" i="1">
                <a:solidFill>
                  <a:schemeClr val="bg1"/>
                </a:solidFill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2026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4B0C5C4-D863-439C-9BC4-7786132B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541C26-F316-4A7E-900E-3989505D9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8" r:id="rId3"/>
    <p:sldLayoutId id="2147483695" r:id="rId4"/>
    <p:sldLayoutId id="2147483696" r:id="rId5"/>
    <p:sldLayoutId id="2147483686" r:id="rId6"/>
    <p:sldLayoutId id="2147483697" r:id="rId7"/>
    <p:sldLayoutId id="2147483699" r:id="rId8"/>
    <p:sldLayoutId id="2147483700" r:id="rId9"/>
    <p:sldLayoutId id="214748370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ignika" panose="0201000302060000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0C0FC20F-AFC7-44B2-9D9C-E682CAB2A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5024" y="5014098"/>
            <a:ext cx="4778189" cy="736967"/>
          </a:xfrm>
        </p:spPr>
        <p:txBody>
          <a:bodyPr>
            <a:normAutofit/>
          </a:bodyPr>
          <a:lstStyle/>
          <a:p>
            <a:r>
              <a:rPr lang="id-ID" sz="1400" dirty="0"/>
              <a:t>TIM PENGAMPU MATAKULIAH </a:t>
            </a:r>
            <a:r>
              <a:rPr lang="id-ID" sz="1400" dirty="0" smtClean="0"/>
              <a:t>KALKULUS 1</a:t>
            </a:r>
            <a:endParaRPr lang="en-ID" sz="1400" dirty="0"/>
          </a:p>
          <a:p>
            <a:r>
              <a:rPr lang="en-ID" sz="1600" dirty="0" smtClean="0"/>
              <a:t>202</a:t>
            </a:r>
            <a:r>
              <a:rPr lang="id-ID" sz="1600" dirty="0" smtClean="0"/>
              <a:t>1</a:t>
            </a:r>
            <a:endParaRPr lang="en-ID" sz="1600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C681855C-F23D-4877-9B66-969CB01EAB30}"/>
              </a:ext>
            </a:extLst>
          </p:cNvPr>
          <p:cNvSpPr txBox="1">
            <a:spLocks/>
          </p:cNvSpPr>
          <p:nvPr/>
        </p:nvSpPr>
        <p:spPr>
          <a:xfrm>
            <a:off x="2230580" y="213032"/>
            <a:ext cx="3577937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endParaRPr lang="en-ID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xmlns="" id="{106F9D41-8F07-4274-8BAF-C0886F6439C1}"/>
              </a:ext>
            </a:extLst>
          </p:cNvPr>
          <p:cNvSpPr txBox="1">
            <a:spLocks/>
          </p:cNvSpPr>
          <p:nvPr/>
        </p:nvSpPr>
        <p:spPr>
          <a:xfrm>
            <a:off x="3440255" y="427626"/>
            <a:ext cx="3865420" cy="5767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FFFF00"/>
                </a:solidFill>
                <a:latin typeface="Signika" panose="02010003020600000004" pitchFamily="2" charset="0"/>
                <a:ea typeface="+mj-ea"/>
                <a:cs typeface="+mj-cs"/>
              </a:defRPr>
            </a:lvl1pPr>
          </a:lstStyle>
          <a:p>
            <a:pPr>
              <a:lnSpc>
                <a:spcPct val="114000"/>
              </a:lnSpc>
            </a:pP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PROGRAM STUDI TEKNIK INFORMATIKA</a:t>
            </a:r>
            <a:endParaRPr lang="en-ID" sz="12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01F5CEC-401E-4E00-A99A-912964B593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657" y="1905000"/>
            <a:ext cx="10254343" cy="24003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id-ID" dirty="0" smtClean="0"/>
              <a:t>PERTEMUAN KE -26</a:t>
            </a:r>
            <a:br>
              <a:rPr lang="id-ID" dirty="0" smtClean="0"/>
            </a:br>
            <a:r>
              <a:rPr lang="id-ID" dirty="0" smtClean="0"/>
              <a:t>INTEGRAL TENTU UNTUK MENGHITUNG VOLUME BENDA PUTAR</a:t>
            </a:r>
            <a:endParaRPr lang="id-ID" dirty="0"/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xmlns="" id="{6255887C-233F-4CCB-8162-74F2F25F242F}"/>
              </a:ext>
            </a:extLst>
          </p:cNvPr>
          <p:cNvSpPr txBox="1">
            <a:spLocks/>
          </p:cNvSpPr>
          <p:nvPr/>
        </p:nvSpPr>
        <p:spPr>
          <a:xfrm>
            <a:off x="8383836" y="665384"/>
            <a:ext cx="3236665" cy="6780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2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id-ID" sz="1600" b="1" dirty="0" smtClean="0">
                <a:solidFill>
                  <a:schemeClr val="accent5">
                    <a:lumMod val="75000"/>
                  </a:schemeClr>
                </a:solidFill>
              </a:rPr>
              <a:t>KALKULUS 1</a:t>
            </a:r>
            <a:endParaRPr lang="id-ID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r">
              <a:spcBef>
                <a:spcPts val="0"/>
              </a:spcBef>
            </a:pPr>
            <a:r>
              <a:rPr lang="id-ID" sz="1600" b="1" dirty="0">
                <a:solidFill>
                  <a:schemeClr val="accent5">
                    <a:lumMod val="75000"/>
                  </a:schemeClr>
                </a:solidFill>
              </a:rPr>
              <a:t>4</a:t>
            </a:r>
            <a:r>
              <a:rPr lang="id-ID" sz="1600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id-ID" sz="1600" b="1" dirty="0">
                <a:solidFill>
                  <a:schemeClr val="accent5">
                    <a:lumMod val="75000"/>
                  </a:schemeClr>
                </a:solidFill>
              </a:rPr>
              <a:t>SKS</a:t>
            </a:r>
            <a:endParaRPr lang="en-ID" sz="1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541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5" t="27904" r="16667" b="10381"/>
          <a:stretch>
            <a:fillRect/>
          </a:stretch>
        </p:blipFill>
        <p:spPr>
          <a:xfrm>
            <a:off x="888273" y="859063"/>
            <a:ext cx="10345783" cy="5998937"/>
          </a:xfrm>
        </p:spPr>
      </p:pic>
    </p:spTree>
    <p:extLst>
      <p:ext uri="{BB962C8B-B14F-4D97-AF65-F5344CB8AC3E}">
        <p14:creationId xmlns:p14="http://schemas.microsoft.com/office/powerpoint/2010/main" val="356276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Soal Latihan</a:t>
            </a:r>
            <a:endParaRPr lang="id-ID" dirty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3" t="24518" r="23495" b="6454"/>
          <a:stretch>
            <a:fillRect/>
          </a:stretch>
        </p:blipFill>
        <p:spPr>
          <a:xfrm>
            <a:off x="836023" y="1720710"/>
            <a:ext cx="10032274" cy="5137289"/>
          </a:xfrm>
        </p:spPr>
      </p:pic>
    </p:spTree>
    <p:extLst>
      <p:ext uri="{BB962C8B-B14F-4D97-AF65-F5344CB8AC3E}">
        <p14:creationId xmlns:p14="http://schemas.microsoft.com/office/powerpoint/2010/main" val="3034329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EE2F2CD6-2C01-4AC9-9130-69C04E3E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326" y="2396649"/>
            <a:ext cx="4823010" cy="143876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/>
              <a:t>Terima</a:t>
            </a:r>
            <a:r>
              <a:rPr lang="en-US" sz="4400" b="1" dirty="0"/>
              <a:t> </a:t>
            </a:r>
            <a:r>
              <a:rPr lang="en-US" sz="4400" b="1" dirty="0" err="1"/>
              <a:t>kasih</a:t>
            </a:r>
            <a:r>
              <a:rPr lang="en-US" sz="4400" b="1" dirty="0"/>
              <a:t/>
            </a:r>
            <a:br>
              <a:rPr lang="en-US" sz="4400" b="1" dirty="0"/>
            </a:br>
            <a:endParaRPr lang="en-ID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5EEB012-EE7B-4786-A65B-FDDC0C5766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67" y="2543174"/>
            <a:ext cx="1388786" cy="143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2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Volume Benda Putar</a:t>
            </a:r>
            <a:endParaRPr lang="id-ID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41928" y="2971800"/>
            <a:ext cx="9744637" cy="2039472"/>
          </a:xfrm>
        </p:spPr>
        <p:txBody>
          <a:bodyPr/>
          <a:lstStyle/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7" t="40625" r="50000" b="55209"/>
          <a:stretch>
            <a:fillRect/>
          </a:stretch>
        </p:blipFill>
        <p:spPr bwMode="auto">
          <a:xfrm>
            <a:off x="1219199" y="1600200"/>
            <a:ext cx="3823063" cy="569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10" t="42708" r="23865" b="51042"/>
          <a:stretch>
            <a:fillRect/>
          </a:stretch>
        </p:blipFill>
        <p:spPr bwMode="auto">
          <a:xfrm>
            <a:off x="1295400" y="2057399"/>
            <a:ext cx="6594566" cy="113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0" t="50468" r="40514" b="23003"/>
          <a:stretch>
            <a:fillRect/>
          </a:stretch>
        </p:blipFill>
        <p:spPr>
          <a:xfrm>
            <a:off x="685799" y="3200399"/>
            <a:ext cx="8223069" cy="343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2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6" t="39851" r="39037" b="22849"/>
          <a:stretch>
            <a:fillRect/>
          </a:stretch>
        </p:blipFill>
        <p:spPr>
          <a:xfrm>
            <a:off x="1933303" y="1218948"/>
            <a:ext cx="9263030" cy="4763841"/>
          </a:xfrm>
        </p:spPr>
      </p:pic>
    </p:spTree>
    <p:extLst>
      <p:ext uri="{BB962C8B-B14F-4D97-AF65-F5344CB8AC3E}">
        <p14:creationId xmlns:p14="http://schemas.microsoft.com/office/powerpoint/2010/main" val="260469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2" t="41667" r="41216" b="20833"/>
          <a:stretch>
            <a:fillRect/>
          </a:stretch>
        </p:blipFill>
        <p:spPr bwMode="auto">
          <a:xfrm>
            <a:off x="1541921" y="2831306"/>
            <a:ext cx="9744641" cy="377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t="25298" r="46297" b="62569"/>
          <a:stretch>
            <a:fillRect/>
          </a:stretch>
        </p:blipFill>
        <p:spPr>
          <a:xfrm>
            <a:off x="1541922" y="777922"/>
            <a:ext cx="9744641" cy="1256786"/>
          </a:xfr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41922" y="2157538"/>
            <a:ext cx="9744637" cy="2976563"/>
          </a:xfrm>
        </p:spPr>
        <p:txBody>
          <a:bodyPr/>
          <a:lstStyle/>
          <a:p>
            <a:r>
              <a:rPr lang="id-ID" dirty="0" smtClean="0"/>
              <a:t>                                    </a:t>
            </a:r>
            <a:endParaRPr lang="id-ID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5325" y="900752"/>
            <a:ext cx="9744637" cy="4110520"/>
          </a:xfrm>
        </p:spPr>
        <p:txBody>
          <a:bodyPr/>
          <a:lstStyle/>
          <a:p>
            <a:r>
              <a:rPr lang="id-ID" dirty="0" smtClean="0"/>
              <a:t>                       </a:t>
            </a:r>
            <a:endParaRPr lang="id-ID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 smtClean="0"/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1294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928" y="2559739"/>
            <a:ext cx="9744637" cy="3214044"/>
          </a:xfrm>
        </p:spPr>
        <p:txBody>
          <a:bodyPr/>
          <a:lstStyle/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9" t="28125" r="59956" b="66667"/>
          <a:stretch>
            <a:fillRect/>
          </a:stretch>
        </p:blipFill>
        <p:spPr bwMode="auto">
          <a:xfrm>
            <a:off x="1023258" y="1023257"/>
            <a:ext cx="3418113" cy="551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7" t="33333" r="50000" b="62502"/>
          <a:stretch>
            <a:fillRect/>
          </a:stretch>
        </p:blipFill>
        <p:spPr bwMode="auto">
          <a:xfrm>
            <a:off x="1023257" y="1702097"/>
            <a:ext cx="5384561" cy="73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37544" r="42592" b="23650"/>
          <a:stretch>
            <a:fillRect/>
          </a:stretch>
        </p:blipFill>
        <p:spPr>
          <a:xfrm>
            <a:off x="1023257" y="2432207"/>
            <a:ext cx="872163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30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ubtitle 4">
            <a:extLst>
              <a:ext uri="{FF2B5EF4-FFF2-40B4-BE49-F238E27FC236}">
                <a16:creationId xmlns:a16="http://schemas.microsoft.com/office/drawing/2014/main" xmlns="" id="{1E691D99-C86E-4F99-AA8C-3E3FC1E614C4}"/>
              </a:ext>
            </a:extLst>
          </p:cNvPr>
          <p:cNvSpPr txBox="1">
            <a:spLocks/>
          </p:cNvSpPr>
          <p:nvPr/>
        </p:nvSpPr>
        <p:spPr>
          <a:xfrm>
            <a:off x="956815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MATA KULIAH</a:t>
            </a:r>
          </a:p>
          <a:p>
            <a:pPr algn="r">
              <a:spcBef>
                <a:spcPts val="0"/>
              </a:spcBef>
            </a:pPr>
            <a:r>
              <a:rPr lang="id-ID" sz="1200" b="1" dirty="0" smtClean="0">
                <a:solidFill>
                  <a:schemeClr val="accent5">
                    <a:lumMod val="75000"/>
                  </a:schemeClr>
                </a:solidFill>
              </a:rPr>
              <a:t>Kalkulus 1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5" name="Subtitle 4">
            <a:extLst>
              <a:ext uri="{FF2B5EF4-FFF2-40B4-BE49-F238E27FC236}">
                <a16:creationId xmlns:a16="http://schemas.microsoft.com/office/drawing/2014/main" xmlns="" id="{48B88F2C-5F81-41B6-9D81-4F88841AF1C9}"/>
              </a:ext>
            </a:extLst>
          </p:cNvPr>
          <p:cNvSpPr txBox="1">
            <a:spLocks/>
          </p:cNvSpPr>
          <p:nvPr/>
        </p:nvSpPr>
        <p:spPr>
          <a:xfrm>
            <a:off x="5511311" y="203912"/>
            <a:ext cx="2295526" cy="510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900" dirty="0"/>
              <a:t>PROGRAM STUDI</a:t>
            </a:r>
          </a:p>
          <a:p>
            <a:pPr algn="r">
              <a:spcBef>
                <a:spcPts val="0"/>
              </a:spcBef>
            </a:pPr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SARJANA TEKNIK INFORMATIKA</a:t>
            </a:r>
            <a:endParaRPr lang="en-ID" sz="105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1" t="35178" r="38889" b="23051"/>
          <a:stretch>
            <a:fillRect/>
          </a:stretch>
        </p:blipFill>
        <p:spPr>
          <a:xfrm>
            <a:off x="1567543" y="1014649"/>
            <a:ext cx="9900754" cy="5124894"/>
          </a:xfrm>
        </p:spPr>
      </p:pic>
    </p:spTree>
    <p:extLst>
      <p:ext uri="{BB962C8B-B14F-4D97-AF65-F5344CB8AC3E}">
        <p14:creationId xmlns:p14="http://schemas.microsoft.com/office/powerpoint/2010/main" val="2928930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928" y="2795449"/>
            <a:ext cx="9744637" cy="3840481"/>
          </a:xfrm>
        </p:spPr>
        <p:txBody>
          <a:bodyPr/>
          <a:lstStyle/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  <a:p>
            <a:endParaRPr lang="id-ID" dirty="0" smtClean="0"/>
          </a:p>
          <a:p>
            <a:endParaRPr lang="id-ID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7" t="48958" r="54684" b="46875"/>
          <a:stretch>
            <a:fillRect/>
          </a:stretch>
        </p:blipFill>
        <p:spPr bwMode="auto">
          <a:xfrm>
            <a:off x="1541928" y="871691"/>
            <a:ext cx="1489166" cy="49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lum brigh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62" t="54117" r="13889" b="21179"/>
          <a:stretch>
            <a:fillRect/>
          </a:stretch>
        </p:blipFill>
        <p:spPr>
          <a:xfrm>
            <a:off x="1018903" y="1368079"/>
            <a:ext cx="10267662" cy="1427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lum brigh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5" t="30208" r="23061" b="23958"/>
          <a:stretch>
            <a:fillRect/>
          </a:stretch>
        </p:blipFill>
        <p:spPr bwMode="auto">
          <a:xfrm>
            <a:off x="1541927" y="2795448"/>
            <a:ext cx="7680449" cy="4015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90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85" t="26120" r="26852" b="17886"/>
          <a:stretch>
            <a:fillRect/>
          </a:stretch>
        </p:blipFill>
        <p:spPr>
          <a:xfrm>
            <a:off x="548640" y="912460"/>
            <a:ext cx="11105085" cy="5462214"/>
          </a:xfrm>
        </p:spPr>
      </p:pic>
    </p:spTree>
    <p:extLst>
      <p:ext uri="{BB962C8B-B14F-4D97-AF65-F5344CB8AC3E}">
        <p14:creationId xmlns:p14="http://schemas.microsoft.com/office/powerpoint/2010/main" val="317056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lum bright="12000" contrast="1000"/>
          </a:blip>
          <a:srcRect l="34888" t="25592" r="17925" b="6357"/>
          <a:stretch>
            <a:fillRect/>
          </a:stretch>
        </p:blipFill>
        <p:spPr>
          <a:xfrm>
            <a:off x="1123406" y="906987"/>
            <a:ext cx="10058399" cy="5465256"/>
          </a:xfrm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</p:spTree>
    <p:extLst>
      <p:ext uri="{BB962C8B-B14F-4D97-AF65-F5344CB8AC3E}">
        <p14:creationId xmlns:p14="http://schemas.microsoft.com/office/powerpoint/2010/main" val="3430086854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3211</TotalTime>
  <Words>40</Words>
  <Application>Microsoft Office PowerPoint</Application>
  <PresentationFormat>Widescreen</PresentationFormat>
  <Paragraphs>41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Signika</vt:lpstr>
      <vt:lpstr>1_Custom Design</vt:lpstr>
      <vt:lpstr>PERTEMUAN KE -26 INTEGRAL TENTU UNTUK MENGHITUNG VOLUME BENDA PUTAR</vt:lpstr>
      <vt:lpstr>Volume Benda Putar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Soal Latihan</vt:lpstr>
      <vt:lpstr>Terima kasih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dhanu banyu</dc:creator>
  <cp:lastModifiedBy>Acer</cp:lastModifiedBy>
  <cp:revision>129</cp:revision>
  <dcterms:created xsi:type="dcterms:W3CDTF">2020-07-23T01:18:59Z</dcterms:created>
  <dcterms:modified xsi:type="dcterms:W3CDTF">2021-09-29T13:00:58Z</dcterms:modified>
</cp:coreProperties>
</file>